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533-586E-40EB-A870-DD26C8AF24A4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D4C-37DA-4B64-8D9D-1407127203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271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533-586E-40EB-A870-DD26C8AF24A4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D4C-37DA-4B64-8D9D-1407127203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122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533-586E-40EB-A870-DD26C8AF24A4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D4C-37DA-4B64-8D9D-1407127203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669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533-586E-40EB-A870-DD26C8AF24A4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D4C-37DA-4B64-8D9D-1407127203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830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533-586E-40EB-A870-DD26C8AF24A4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D4C-37DA-4B64-8D9D-1407127203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416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533-586E-40EB-A870-DD26C8AF24A4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D4C-37DA-4B64-8D9D-1407127203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691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533-586E-40EB-A870-DD26C8AF24A4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D4C-37DA-4B64-8D9D-1407127203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72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533-586E-40EB-A870-DD26C8AF24A4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D4C-37DA-4B64-8D9D-1407127203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322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533-586E-40EB-A870-DD26C8AF24A4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D4C-37DA-4B64-8D9D-1407127203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400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533-586E-40EB-A870-DD26C8AF24A4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D4C-37DA-4B64-8D9D-1407127203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723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533-586E-40EB-A870-DD26C8AF24A4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8D4C-37DA-4B64-8D9D-1407127203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979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41533-586E-40EB-A870-DD26C8AF24A4}" type="datetimeFigureOut">
              <a:rPr lang="hr-HR" smtClean="0"/>
              <a:t>9.3.2021.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08D4C-37DA-4B64-8D9D-1407127203C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551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mailto:eduka@eduka.h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1B90265-150A-4271-BEF2-10A4DA0AD20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1" t="24582" r="28978" b="34681"/>
          <a:stretch/>
        </p:blipFill>
        <p:spPr>
          <a:xfrm>
            <a:off x="8886748" y="5908214"/>
            <a:ext cx="1571421" cy="569461"/>
          </a:xfrm>
          <a:prstGeom prst="rect">
            <a:avLst/>
          </a:prstGeom>
        </p:spPr>
      </p:pic>
      <p:pic>
        <p:nvPicPr>
          <p:cNvPr id="2" name="Picture 6" descr="Image result for water cartoon">
            <a:extLst>
              <a:ext uri="{FF2B5EF4-FFF2-40B4-BE49-F238E27FC236}">
                <a16:creationId xmlns:a16="http://schemas.microsoft.com/office/drawing/2014/main" id="{349F09CE-2438-4429-8A71-C8BCD753A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268" y="448404"/>
            <a:ext cx="1816707" cy="136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59566" y="2013954"/>
            <a:ext cx="6487155" cy="330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rgbClr val="0070C0"/>
                </a:solidFill>
              </a:rPr>
              <a:t>OKRUGLI STOL </a:t>
            </a:r>
          </a:p>
          <a:p>
            <a:pPr algn="ctr"/>
            <a:endParaRPr lang="hr-HR" b="1" dirty="0">
              <a:solidFill>
                <a:srgbClr val="0070C0"/>
              </a:solidFill>
            </a:endParaRPr>
          </a:p>
          <a:p>
            <a:pPr algn="ctr"/>
            <a:r>
              <a:rPr lang="hr-HR" sz="3250" b="1" dirty="0">
                <a:solidFill>
                  <a:srgbClr val="0070C0"/>
                </a:solidFill>
              </a:rPr>
              <a:t>KAKVA JE NAŠA VODA U KLINČI?</a:t>
            </a:r>
          </a:p>
          <a:p>
            <a:pPr algn="ctr"/>
            <a:r>
              <a:rPr lang="hr-HR" sz="3250" b="1" dirty="0">
                <a:solidFill>
                  <a:srgbClr val="0070C0"/>
                </a:solidFill>
              </a:rPr>
              <a:t>Izvorska i </a:t>
            </a:r>
            <a:r>
              <a:rPr lang="hr-HR" sz="3250" b="1" dirty="0" smtClean="0">
                <a:solidFill>
                  <a:srgbClr val="0070C0"/>
                </a:solidFill>
              </a:rPr>
              <a:t>vodovodna</a:t>
            </a:r>
          </a:p>
          <a:p>
            <a:pPr algn="ctr"/>
            <a:endParaRPr lang="hr-HR" sz="3250" b="1" dirty="0">
              <a:solidFill>
                <a:srgbClr val="0070C0"/>
              </a:solidFill>
            </a:endParaRPr>
          </a:p>
          <a:p>
            <a:pPr algn="r"/>
            <a:r>
              <a:rPr lang="hr-HR" sz="3250" b="1" dirty="0">
                <a:solidFill>
                  <a:srgbClr val="FF0000"/>
                </a:solidFill>
              </a:rPr>
              <a:t>18 sati  ponedjeljak 22. ožujak Društveni dom Klinča Sela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7B1BCC-5F35-414E-809F-57C13F9ACAB4}"/>
              </a:ext>
            </a:extLst>
          </p:cNvPr>
          <p:cNvSpPr txBox="1"/>
          <p:nvPr/>
        </p:nvSpPr>
        <p:spPr>
          <a:xfrm>
            <a:off x="3074683" y="816256"/>
            <a:ext cx="5435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>
                <a:solidFill>
                  <a:srgbClr val="0070C0"/>
                </a:solidFill>
              </a:rPr>
              <a:t>22. OŽUJAK - SVJETSKI DAN VODA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74683" y="5667095"/>
            <a:ext cx="5520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/>
              <a:t>Organiziraju zajednički  EDUKA i Općina Klinča Sela gostovanje znanstvenika i s</a:t>
            </a:r>
          </a:p>
          <a:p>
            <a:r>
              <a:rPr lang="hr-HR" sz="1200" b="1" dirty="0"/>
              <a:t>Prirodoslovno-matematičkog fakulteta - PMF</a:t>
            </a:r>
          </a:p>
          <a:p>
            <a:r>
              <a:rPr lang="hr-HR" sz="1200" b="1" dirty="0"/>
              <a:t>Hrvatskog zavoda za javno zdravstvo - HZJZ</a:t>
            </a:r>
          </a:p>
          <a:p>
            <a:r>
              <a:rPr lang="hr-HR" sz="1200" b="1" dirty="0"/>
              <a:t>Instituta Ruđer Bošković – IRB</a:t>
            </a:r>
          </a:p>
          <a:p>
            <a:r>
              <a:rPr lang="hr-HR" sz="1200" b="1" dirty="0"/>
              <a:t>Instituta za medicinska istraživanja i medicinu rada - IMI</a:t>
            </a:r>
            <a:endParaRPr lang="hr-HR" sz="1200" dirty="0"/>
          </a:p>
          <a:p>
            <a:r>
              <a:rPr lang="hr-HR" sz="1200" dirty="0"/>
              <a:t> </a:t>
            </a:r>
          </a:p>
        </p:txBody>
      </p:sp>
      <p:pic>
        <p:nvPicPr>
          <p:cNvPr id="16" name="Picture 15" descr="Klin─Źa sela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85572" y="5593234"/>
            <a:ext cx="702025" cy="884441"/>
          </a:xfrm>
          <a:prstGeom prst="rect">
            <a:avLst/>
          </a:prstGeom>
        </p:spPr>
      </p:pic>
      <p:pic>
        <p:nvPicPr>
          <p:cNvPr id="2058" name="Picture 10" descr="Unwanted TDS, Toxins &amp; Impurities in Your Tap Drinking Wa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166" y="2747023"/>
            <a:ext cx="3094759" cy="198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UK drinking water 99.9% free of microplastics, according to new study - CGT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1118" y="672771"/>
            <a:ext cx="1791287" cy="179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886747" y="6425207"/>
            <a:ext cx="1843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hlinkClick r:id="rId7"/>
              </a:rPr>
              <a:t>eduka@eduka.hr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569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Renata</dc:creator>
  <cp:lastModifiedBy>Renata</cp:lastModifiedBy>
  <cp:revision>2</cp:revision>
  <dcterms:created xsi:type="dcterms:W3CDTF">2021-03-08T12:26:47Z</dcterms:created>
  <dcterms:modified xsi:type="dcterms:W3CDTF">2021-03-09T21:35:58Z</dcterms:modified>
</cp:coreProperties>
</file>