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3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7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83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34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43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73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67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766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17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8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76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7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3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F43D-A7C4-43CC-9D06-42BE17B91BCE}" type="datetimeFigureOut">
              <a:rPr lang="hr-HR" smtClean="0"/>
              <a:t>21.2.2021.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F4629-8A3F-455E-B0DC-E1D50D33F0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7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1B90265-150A-4271-BEF2-10A4DA0AD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09" y="4701868"/>
            <a:ext cx="3701242" cy="1612064"/>
          </a:xfrm>
          <a:prstGeom prst="rect">
            <a:avLst/>
          </a:prstGeom>
        </p:spPr>
      </p:pic>
      <p:pic>
        <p:nvPicPr>
          <p:cNvPr id="2" name="Picture 6" descr="Image result for water cartoon">
            <a:extLst>
              <a:ext uri="{FF2B5EF4-FFF2-40B4-BE49-F238E27FC236}">
                <a16:creationId xmlns:a16="http://schemas.microsoft.com/office/drawing/2014/main" id="{349F09CE-2438-4429-8A71-C8BCD753A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16" y="146257"/>
            <a:ext cx="2792691" cy="209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water cartoon">
            <a:extLst>
              <a:ext uri="{FF2B5EF4-FFF2-40B4-BE49-F238E27FC236}">
                <a16:creationId xmlns:a16="http://schemas.microsoft.com/office/drawing/2014/main" id="{8E6DE51A-F4DC-4274-B145-119009304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796" y="3003589"/>
            <a:ext cx="2632354" cy="197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ute water drop cartoon">
            <a:extLst>
              <a:ext uri="{FF2B5EF4-FFF2-40B4-BE49-F238E27FC236}">
                <a16:creationId xmlns:a16="http://schemas.microsoft.com/office/drawing/2014/main" id="{14D44536-1D48-4C85-B2FD-8E8F8F47C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588" y="640280"/>
            <a:ext cx="2522899" cy="192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cute water drop cartoon">
            <a:extLst>
              <a:ext uri="{FF2B5EF4-FFF2-40B4-BE49-F238E27FC236}">
                <a16:creationId xmlns:a16="http://schemas.microsoft.com/office/drawing/2014/main" id="{DD9531AA-9D66-4BEF-8E5C-30AAD26E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24" y="936079"/>
            <a:ext cx="1534428" cy="153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721" y="2819514"/>
            <a:ext cx="780772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50" b="1" dirty="0">
                <a:solidFill>
                  <a:srgbClr val="0070C0"/>
                </a:solidFill>
              </a:rPr>
              <a:t>SVE KOJE ZANIMA KAKVA JE NAŠA VODA?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7271" y="4264990"/>
            <a:ext cx="62966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INFORMIRATI ĆE VAS: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Tko? </a:t>
            </a:r>
            <a:r>
              <a:rPr lang="hr-HR" sz="2800" b="1" dirty="0"/>
              <a:t>HZJZ, PMF, DHMZ, IRB, OKS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Gdje?  </a:t>
            </a:r>
            <a:endParaRPr lang="hr-HR" sz="2800" b="1" dirty="0"/>
          </a:p>
          <a:p>
            <a:r>
              <a:rPr lang="hr-HR" sz="2800" b="1" dirty="0">
                <a:solidFill>
                  <a:srgbClr val="FF0000"/>
                </a:solidFill>
              </a:rPr>
              <a:t>Kada? </a:t>
            </a:r>
            <a:r>
              <a:rPr lang="hr-HR" sz="2800" b="1" dirty="0"/>
              <a:t>22. ožujak 2021.</a:t>
            </a:r>
          </a:p>
          <a:p>
            <a:r>
              <a:rPr lang="hr-HR" sz="2800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7B1BCC-5F35-414E-809F-57C13F9ACAB4}"/>
              </a:ext>
            </a:extLst>
          </p:cNvPr>
          <p:cNvSpPr txBox="1"/>
          <p:nvPr/>
        </p:nvSpPr>
        <p:spPr>
          <a:xfrm>
            <a:off x="2877242" y="117060"/>
            <a:ext cx="54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22. OŽUJAK - SVJETSKI DAN VODA</a:t>
            </a:r>
          </a:p>
        </p:txBody>
      </p:sp>
      <p:pic>
        <p:nvPicPr>
          <p:cNvPr id="3" name="Picture 2" descr="Image result for water cartoon">
            <a:extLst>
              <a:ext uri="{FF2B5EF4-FFF2-40B4-BE49-F238E27FC236}">
                <a16:creationId xmlns:a16="http://schemas.microsoft.com/office/drawing/2014/main" id="{E3A0FAFF-8F09-45E6-9547-4CF98E554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265" y="4701868"/>
            <a:ext cx="2071226" cy="207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1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40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</dc:creator>
  <cp:lastModifiedBy>Renata</cp:lastModifiedBy>
  <cp:revision>7</cp:revision>
  <dcterms:created xsi:type="dcterms:W3CDTF">2021-02-21T19:00:16Z</dcterms:created>
  <dcterms:modified xsi:type="dcterms:W3CDTF">2021-02-21T19:50:18Z</dcterms:modified>
</cp:coreProperties>
</file>