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7016750" cy="93091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53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76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42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34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8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1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55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72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19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84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F6EA-599C-4079-8530-2AB60EB4D64C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A661-4146-4363-80B2-6103E824AD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znanstvena.eduka.hr/zimski-i-ljetni-kamp-2024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znanstvena.eduka.hr/" TargetMode="External"/><Relationship Id="rId4" Type="http://schemas.openxmlformats.org/officeDocument/2006/relationships/hyperlink" Target="mailto:eduka@eduka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ps.app.goo.gl/Kzfc1cswgXdjrKw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nanstvena.eduka.hr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princess.h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duka@eduka.h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nanstvena.eduka.h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91" y="352289"/>
            <a:ext cx="3002981" cy="186935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8745593-FB24-7620-D2DD-53FBE372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61" y="1129333"/>
            <a:ext cx="977646" cy="36783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FC24C9E-6B11-8109-ED9E-B4ADB7CB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305" y="510133"/>
            <a:ext cx="500958" cy="50095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572870C-4822-4801-35D3-0459C9AC0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682" y="5177882"/>
            <a:ext cx="6869259" cy="147688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40F73C0-512C-E9A8-CFB7-4BC4E732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48" y="352289"/>
            <a:ext cx="2644058" cy="816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17" y="4175152"/>
            <a:ext cx="455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MZO projekt projekt „Znanstvena Avantura“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334" y="2609534"/>
            <a:ext cx="353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w Cen MT" panose="020B0602020104020603"/>
              </a:rPr>
              <a:t>Sinekološka</a:t>
            </a:r>
            <a:r>
              <a:rPr lang="pl-PL" cap="all" dirty="0">
                <a:latin typeface="Tw Cen MT" panose="020B0602020104020603"/>
              </a:rPr>
              <a:t> STEM EDUKA</a:t>
            </a:r>
            <a:r>
              <a:rPr lang="pl-PL" dirty="0">
                <a:latin typeface="Tw Cen MT" panose="020B0602020104020603"/>
              </a:rPr>
              <a:t>cija</a:t>
            </a:r>
            <a:r>
              <a:rPr lang="pl-PL" cap="all" dirty="0">
                <a:latin typeface="Tw Cen MT" panose="020B0602020104020603"/>
              </a:rPr>
              <a:t> </a:t>
            </a:r>
            <a:r>
              <a:rPr lang="pl-PL" dirty="0">
                <a:latin typeface="Tw Cen MT" panose="020B0602020104020603"/>
              </a:rPr>
              <a:t>u</a:t>
            </a:r>
            <a:r>
              <a:rPr lang="pl-PL" cap="all" dirty="0">
                <a:latin typeface="Tw Cen MT" panose="020B0602020104020603"/>
              </a:rPr>
              <a:t> </a:t>
            </a:r>
            <a:r>
              <a:rPr lang="pl-PL" dirty="0">
                <a:latin typeface="Tw Cen MT" panose="020B0602020104020603"/>
              </a:rPr>
              <a:t>Klinči</a:t>
            </a:r>
            <a:br>
              <a:rPr lang="pl-PL" dirty="0">
                <a:latin typeface="Tw Cen MT" panose="020B0602020104020603"/>
              </a:rPr>
            </a:br>
            <a:r>
              <a:rPr lang="pl-PL" dirty="0">
                <a:latin typeface="Tw Cen MT" panose="020B0602020104020603"/>
              </a:rPr>
              <a:t>ESF projekt UP.04.2.1.10.0061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16217" y="1658413"/>
            <a:ext cx="545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KAMP U KLINČA SELIMA</a:t>
            </a:r>
          </a:p>
          <a:p>
            <a:r>
              <a:rPr lang="hr-HR" dirty="0" smtClean="0"/>
              <a:t>03.-06.4.2024 </a:t>
            </a:r>
          </a:p>
          <a:p>
            <a:r>
              <a:rPr lang="hr-HR" dirty="0">
                <a:hlinkClick r:id="rId7"/>
              </a:rPr>
              <a:t>https://znanstvena.eduka.hr/zimski-i-ljetni-kamp-2024</a:t>
            </a:r>
            <a:r>
              <a:rPr lang="hr-HR" dirty="0" smtClean="0">
                <a:hlinkClick r:id="rId7"/>
              </a:rPr>
              <a:t>/</a:t>
            </a:r>
            <a:r>
              <a:rPr lang="hr-HR" dirty="0" smtClean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0075" t="28690" r="12786" b="29229"/>
          <a:stretch/>
        </p:blipFill>
        <p:spPr>
          <a:xfrm>
            <a:off x="741223" y="5029192"/>
            <a:ext cx="2186107" cy="620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150" y="3099907"/>
            <a:ext cx="159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Renata Kobetić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7454" y="1658413"/>
            <a:ext cx="811700" cy="76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8773" y="2638999"/>
            <a:ext cx="750381" cy="796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r="53717"/>
          <a:stretch/>
        </p:blipFill>
        <p:spPr>
          <a:xfrm>
            <a:off x="165207" y="6000250"/>
            <a:ext cx="1245582" cy="654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0789" y="6085781"/>
            <a:ext cx="1436022" cy="5689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5127" y="5099984"/>
            <a:ext cx="649452" cy="7657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9617" y="6249336"/>
            <a:ext cx="1889924" cy="4267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83334" y="4312020"/>
            <a:ext cx="3022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w Cen MT" panose="020B0602020104020603"/>
              </a:rPr>
              <a:t>KLINČIĆI </a:t>
            </a:r>
            <a:r>
              <a:rPr lang="pl-PL" dirty="0">
                <a:latin typeface="Tw Cen MT" panose="020B0602020104020603"/>
              </a:rPr>
              <a:t/>
            </a:r>
            <a:br>
              <a:rPr lang="pl-PL" dirty="0">
                <a:latin typeface="Tw Cen MT" panose="020B0602020104020603"/>
              </a:rPr>
            </a:br>
            <a:r>
              <a:rPr lang="pl-PL" dirty="0">
                <a:latin typeface="Tw Cen MT" panose="020B0602020104020603"/>
              </a:rPr>
              <a:t>ESF projekt </a:t>
            </a:r>
            <a:r>
              <a:rPr lang="pl-PL" dirty="0" smtClean="0">
                <a:latin typeface="Tw Cen MT" panose="020B0602020104020603"/>
              </a:rPr>
              <a:t>UP.04.2.1.11.0497</a:t>
            </a:r>
            <a:endParaRPr lang="hr-HR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81" y="3803802"/>
            <a:ext cx="820459" cy="7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3" y="229152"/>
            <a:ext cx="2278506" cy="1418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93280" y="2638697"/>
            <a:ext cx="4606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</a:t>
            </a:r>
            <a:r>
              <a:rPr lang="hr-HR" dirty="0" smtClean="0"/>
              <a:t>olazak djeteta potvrđuje se slanjem podataka:</a:t>
            </a:r>
          </a:p>
          <a:p>
            <a:r>
              <a:rPr lang="hr-HR" dirty="0" smtClean="0"/>
              <a:t> </a:t>
            </a:r>
          </a:p>
          <a:p>
            <a:r>
              <a:rPr lang="hr-HR" dirty="0" smtClean="0"/>
              <a:t>1. Ime </a:t>
            </a:r>
            <a:r>
              <a:rPr lang="hr-HR" dirty="0"/>
              <a:t>i prezime </a:t>
            </a:r>
            <a:r>
              <a:rPr lang="hr-HR" dirty="0" smtClean="0"/>
              <a:t>roditelja/skrbnika</a:t>
            </a:r>
            <a:endParaRPr lang="hr-HR" dirty="0"/>
          </a:p>
          <a:p>
            <a:r>
              <a:rPr lang="hr-HR" dirty="0" smtClean="0"/>
              <a:t>2. Kontakt telefon roditelja / skrbnika</a:t>
            </a:r>
          </a:p>
          <a:p>
            <a:r>
              <a:rPr lang="hr-HR" dirty="0" smtClean="0"/>
              <a:t>3. Kontakt podaci učenika</a:t>
            </a:r>
          </a:p>
          <a:p>
            <a:endParaRPr lang="hr-HR" dirty="0"/>
          </a:p>
          <a:p>
            <a:r>
              <a:rPr lang="hr-HR" dirty="0" smtClean="0"/>
              <a:t>na mail: </a:t>
            </a:r>
          </a:p>
          <a:p>
            <a:endParaRPr lang="hr-HR" b="1" dirty="0">
              <a:solidFill>
                <a:srgbClr val="FF0000"/>
              </a:solidFill>
              <a:hlinkClick r:id="rId4"/>
            </a:endParaRPr>
          </a:p>
          <a:p>
            <a:r>
              <a:rPr lang="hr-HR" b="1" smtClean="0">
                <a:solidFill>
                  <a:srgbClr val="FF0000"/>
                </a:solidFill>
                <a:hlinkClick r:id="rId4"/>
              </a:rPr>
              <a:t>eduka@eduka.hr</a:t>
            </a:r>
            <a:r>
              <a:rPr lang="hr-HR" b="1" smtClean="0">
                <a:solidFill>
                  <a:srgbClr val="FF0000"/>
                </a:solidFill>
              </a:rPr>
              <a:t>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6260" y="1730234"/>
            <a:ext cx="299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5"/>
              </a:rPr>
              <a:t>https://znanstvena.eduka.hr</a:t>
            </a:r>
            <a:r>
              <a:rPr lang="hr-HR" dirty="0" smtClean="0">
                <a:hlinkClick r:id="rId5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17609"/>
              </p:ext>
            </p:extLst>
          </p:nvPr>
        </p:nvGraphicFramePr>
        <p:xfrm>
          <a:off x="180477" y="838519"/>
          <a:ext cx="67278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6" imgW="6728283" imgH="5547518" progId="Excel.Sheet.12">
                  <p:embed/>
                </p:oleObj>
              </mc:Choice>
              <mc:Fallback>
                <p:oleObj name="Worksheet" r:id="rId6" imgW="6728283" imgH="55475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477" y="838519"/>
                        <a:ext cx="6727825" cy="554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47" y="330926"/>
            <a:ext cx="4476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POČETAK</a:t>
            </a:r>
          </a:p>
          <a:p>
            <a:pPr algn="ctr"/>
            <a:r>
              <a:rPr lang="hr-HR" dirty="0" smtClean="0"/>
              <a:t> </a:t>
            </a:r>
          </a:p>
          <a:p>
            <a:r>
              <a:rPr lang="hr-HR" dirty="0" smtClean="0"/>
              <a:t>Kada: Srijeda 03.4.2024. u 12:00 sati </a:t>
            </a:r>
          </a:p>
          <a:p>
            <a:endParaRPr lang="hr-HR" dirty="0"/>
          </a:p>
          <a:p>
            <a:r>
              <a:rPr lang="hr-HR" dirty="0" smtClean="0"/>
              <a:t>Gdje: </a:t>
            </a:r>
          </a:p>
          <a:p>
            <a:r>
              <a:rPr lang="hr-HR" dirty="0" smtClean="0"/>
              <a:t>EDUKA</a:t>
            </a:r>
          </a:p>
          <a:p>
            <a:r>
              <a:rPr lang="hr-HR" dirty="0" smtClean="0"/>
              <a:t>Kolodvorska 4</a:t>
            </a:r>
          </a:p>
          <a:p>
            <a:r>
              <a:rPr lang="hr-HR" dirty="0" smtClean="0"/>
              <a:t>10452 Klinča Sela</a:t>
            </a:r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maps.app.goo.gl/Kzfc1cswgXdjrKw66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3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3" y="229152"/>
            <a:ext cx="2278506" cy="1418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447" y="4351354"/>
            <a:ext cx="4822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KRAJ</a:t>
            </a:r>
          </a:p>
          <a:p>
            <a:r>
              <a:rPr lang="hr-HR" dirty="0" smtClean="0"/>
              <a:t>Kada: Subota, 06.04. 2024. oko 16 sati</a:t>
            </a:r>
          </a:p>
          <a:p>
            <a:endParaRPr lang="hr-HR" dirty="0"/>
          </a:p>
          <a:p>
            <a:r>
              <a:rPr lang="hr-HR" dirty="0" smtClean="0"/>
              <a:t>Gdje: </a:t>
            </a:r>
            <a:r>
              <a:rPr lang="hr-HR" dirty="0"/>
              <a:t>EDUKA</a:t>
            </a:r>
          </a:p>
          <a:p>
            <a:r>
              <a:rPr lang="hr-HR" dirty="0"/>
              <a:t>Kolodvorska 4</a:t>
            </a:r>
          </a:p>
          <a:p>
            <a:r>
              <a:rPr lang="hr-HR" dirty="0"/>
              <a:t>10452 Klinča Sela</a:t>
            </a:r>
          </a:p>
          <a:p>
            <a:r>
              <a:rPr lang="hr-HR" dirty="0">
                <a:hlinkClick r:id="rId2"/>
              </a:rPr>
              <a:t>https://maps.app.goo.gl/Kzfc1cswgXdjrKw66</a:t>
            </a:r>
            <a:r>
              <a:rPr lang="hr-HR" dirty="0"/>
              <a:t> </a:t>
            </a:r>
          </a:p>
          <a:p>
            <a:endParaRPr lang="hr-H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86021" y="2672625"/>
            <a:ext cx="403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Smještaj: hotel </a:t>
            </a:r>
            <a:r>
              <a:rPr lang="hr-HR" dirty="0"/>
              <a:t>Princess u Jastrebarskom (</a:t>
            </a:r>
            <a:r>
              <a:rPr lang="hr-HR" u="sng" dirty="0">
                <a:hlinkClick r:id="rId4"/>
              </a:rPr>
              <a:t>https://princess.hr/</a:t>
            </a:r>
            <a:r>
              <a:rPr lang="hr-HR" dirty="0"/>
              <a:t>) </a:t>
            </a:r>
            <a:endParaRPr lang="hr-H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022" t="20926" r="21146" b="8704"/>
          <a:stretch/>
        </p:blipFill>
        <p:spPr>
          <a:xfrm>
            <a:off x="5940324" y="3587555"/>
            <a:ext cx="5562600" cy="29035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6259" y="1731455"/>
            <a:ext cx="299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6"/>
              </a:rPr>
              <a:t>https://znanstvena.eduka.hr</a:t>
            </a:r>
            <a:r>
              <a:rPr lang="hr-HR" dirty="0" smtClean="0">
                <a:hlinkClick r:id="rId6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28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098" y="1221192"/>
            <a:ext cx="63925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FF0000"/>
                </a:solidFill>
              </a:rPr>
              <a:t>OBAVEZNO PONIJETI:</a:t>
            </a:r>
          </a:p>
          <a:p>
            <a:endParaRPr lang="hr-HR" b="1" u="sng" dirty="0">
              <a:solidFill>
                <a:srgbClr val="FF0000"/>
              </a:solidFill>
            </a:endParaRPr>
          </a:p>
          <a:p>
            <a:r>
              <a:rPr lang="hr-HR" b="1" u="sng" dirty="0" smtClean="0">
                <a:solidFill>
                  <a:srgbClr val="FF0000"/>
                </a:solidFill>
              </a:rPr>
              <a:t>Suglasnost originalno potpisana – nema pristupa kampu bez nje</a:t>
            </a:r>
          </a:p>
          <a:p>
            <a:endParaRPr lang="hr-HR" b="1" u="sng" dirty="0" smtClean="0">
              <a:solidFill>
                <a:srgbClr val="FF0000"/>
              </a:solidFill>
            </a:endParaRPr>
          </a:p>
          <a:p>
            <a:r>
              <a:rPr lang="hr-HR" b="1" u="sng" dirty="0" smtClean="0">
                <a:solidFill>
                  <a:srgbClr val="FF0000"/>
                </a:solidFill>
              </a:rPr>
              <a:t>Zdravstvenu iskaznicu</a:t>
            </a:r>
            <a:endParaRPr lang="hr-HR" b="1" u="sng" dirty="0">
              <a:solidFill>
                <a:srgbClr val="FF0000"/>
              </a:solidFill>
            </a:endParaRPr>
          </a:p>
          <a:p>
            <a:endParaRPr lang="hr-HR" b="1" u="sng" dirty="0" smtClean="0">
              <a:solidFill>
                <a:srgbClr val="FF0000"/>
              </a:solidFill>
            </a:endParaRPr>
          </a:p>
          <a:p>
            <a:r>
              <a:rPr lang="hr-HR" b="1" u="sng" dirty="0" smtClean="0">
                <a:solidFill>
                  <a:srgbClr val="FF0000"/>
                </a:solidFill>
              </a:rPr>
              <a:t>Medicinska stanja</a:t>
            </a:r>
          </a:p>
        </p:txBody>
      </p:sp>
      <p:pic>
        <p:nvPicPr>
          <p:cNvPr id="4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3" y="229152"/>
            <a:ext cx="2278506" cy="141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343" y="2882537"/>
            <a:ext cx="4180436" cy="342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Naši kontakti:</a:t>
            </a: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</a:rPr>
              <a:t>Renata Kobetić 091 781 4987</a:t>
            </a: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</a:rPr>
              <a:t>Željka Gojšić 098 680 138</a:t>
            </a:r>
          </a:p>
          <a:p>
            <a:endParaRPr lang="hr-HR" b="1" dirty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</a:rPr>
              <a:t>Mateja Frketić </a:t>
            </a:r>
            <a:r>
              <a:rPr lang="hr-HR" b="1" dirty="0">
                <a:solidFill>
                  <a:srgbClr val="0070C0"/>
                </a:solidFill>
              </a:rPr>
              <a:t>Vrbanić </a:t>
            </a:r>
            <a:r>
              <a:rPr lang="hr-HR" b="1" dirty="0" smtClean="0">
                <a:solidFill>
                  <a:srgbClr val="0070C0"/>
                </a:solidFill>
              </a:rPr>
              <a:t>092 </a:t>
            </a:r>
            <a:r>
              <a:rPr lang="hr-HR" b="1" dirty="0">
                <a:solidFill>
                  <a:srgbClr val="0070C0"/>
                </a:solidFill>
              </a:rPr>
              <a:t>254 </a:t>
            </a:r>
            <a:r>
              <a:rPr lang="hr-HR" b="1" dirty="0" smtClean="0">
                <a:solidFill>
                  <a:srgbClr val="0070C0"/>
                </a:solidFill>
              </a:rPr>
              <a:t>2163</a:t>
            </a:r>
          </a:p>
          <a:p>
            <a:endParaRPr lang="hr-HR" b="1" dirty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  <a:hlinkClick r:id="rId3"/>
              </a:rPr>
              <a:t>eduka@eduka.hr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  <a:endParaRPr lang="hr-HR" b="1" dirty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6259" y="1734176"/>
            <a:ext cx="299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4"/>
              </a:rPr>
              <a:t>https://znanstvena.eduka.hr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1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61827" y="1071195"/>
            <a:ext cx="21225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kampa Znanstvena Avantura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03. - 06. </a:t>
            </a:r>
            <a:r>
              <a:rPr lang="hr-HR" altLang="sr-Latn-R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travnja</a:t>
            </a:r>
            <a:r>
              <a:rPr kumimoji="0" lang="hr-HR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2024.</a:t>
            </a:r>
            <a:endParaRPr kumimoji="0" lang="hr-HR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69" y="160886"/>
            <a:ext cx="1298625" cy="808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1" y="565083"/>
            <a:ext cx="960254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171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Tw Cen MT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MZO projekt projekt „Znanstvena Avantura“ (5302412 Ugovor – Eduka (8998209)).    Sinekološka STEM EDUKAcija u Klinči ESF projekt UP.04.2.1.10.0061</dc:title>
  <dc:creator>Renata</dc:creator>
  <cp:lastModifiedBy>Renata</cp:lastModifiedBy>
  <cp:revision>43</cp:revision>
  <cp:lastPrinted>2024-02-16T15:46:27Z</cp:lastPrinted>
  <dcterms:created xsi:type="dcterms:W3CDTF">2023-04-05T22:10:59Z</dcterms:created>
  <dcterms:modified xsi:type="dcterms:W3CDTF">2024-03-26T17:27:30Z</dcterms:modified>
</cp:coreProperties>
</file>